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" r:id="rId2"/>
    <p:sldId id="264" r:id="rId3"/>
    <p:sldId id="266" r:id="rId4"/>
    <p:sldId id="267" r:id="rId5"/>
    <p:sldId id="268" r:id="rId6"/>
    <p:sldId id="281" r:id="rId7"/>
    <p:sldId id="282" r:id="rId8"/>
    <p:sldId id="269" r:id="rId9"/>
    <p:sldId id="271" r:id="rId10"/>
    <p:sldId id="276" r:id="rId11"/>
    <p:sldId id="275" r:id="rId12"/>
    <p:sldId id="273" r:id="rId13"/>
    <p:sldId id="274" r:id="rId14"/>
    <p:sldId id="277" r:id="rId15"/>
    <p:sldId id="28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CFF9-2FA1-4708-A84D-5BEA509A397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2720-5737-4229-A539-7A7C8FCC3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0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1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5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Постоянными обитателями пресных водоёмов являются рыбы, например карась, щука, сом, карп. </a:t>
            </a:r>
          </a:p>
          <a:p>
            <a:endParaRPr lang="ru-RU" dirty="0" smtClean="0"/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Постоянными обитателями пресных водоёмов являются рыбы, например карась, щука, сом, карп.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6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6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8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5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2720-5737-4229-A539-7A7C8FCC39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4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ADE320-20CD-4276-85B2-4343104463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22682F-43BC-4073-B8A5-E074DFA88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" y="0"/>
            <a:ext cx="9138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776000" cy="58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Среди обитателей пресноводных водоёмов мы встречаем зверей с ценным мехом – например бобра. На прудах, при помощи острых передних зубов он строит себе жилище, которое называется хатка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90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8073"/>
            <a:ext cx="8736000" cy="65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6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8542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большом количестве у пруда живут птицы. Здесь созданы благоприятные условия для их жизни и размножения, водится много рыбы и насекомых, которыми они питаются.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478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34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пресных водах обитает много разнообразных насекомых - различные жуки и клопы, а ещё больше личинок тех самых насекомых, которые во взрослом состоянии живут в воздушной среде: стрекоз, ручейников, комаров.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815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0" y="188640"/>
            <a:ext cx="7722000" cy="5328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3961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Польза речной рыбы для организма человека несомненна. Она является очень полезным продуктом, как для взрослых, так и для деток. Речная рыба также имеет в своем составе массу </a:t>
            </a:r>
            <a:r>
              <a:rPr lang="ru-RU" sz="2000" dirty="0" err="1" smtClean="0"/>
              <a:t>высокополезных</a:t>
            </a:r>
            <a:r>
              <a:rPr lang="ru-RU" sz="2000" dirty="0" smtClean="0"/>
              <a:t> витаминных и минеральных веществ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108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Побеседуйте с ребёнком о различных водоемах – родник, ручей, болото, пруд, озеро, река, море, водохранилище, океан. Вспомните на каких из них вы были. Рассмотрите фотографии совместного отдыха.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Выясните, что ребёнок знает об обитателях водоемов. Расскажите о хищных и травоядных рыбах пресных и солёных водоёмов.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Загадайте ребё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нку загадки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Ползёт наоборот,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Задом наперёд,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под водой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Хватает клешнёй.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(рак)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 и деток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одежда из монеток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(рыба)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Скачет зверушка,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рот, а ловушка.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Попадут в ловушку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комар и мушка.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(лягушка)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- Поиграйте в дидактические игры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«Четвёртый - лишний»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Щука, карась, сом, акула.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Выдра, цапля, лягушка, жаба.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Кит, скат, кошка, морская звезда. И т. 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«Посчитай»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лягушка, две лягушки, три лягушки, четыре лягушки, пять лягушек.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кит, два кита, три кита, четыре кита, пять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китов и т.д.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295400"/>
            <a:ext cx="569595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84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20000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6211669"/>
            <a:ext cx="766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Богат животный мир водоёмов. В пресных водах обитает много разнообразных насекомых, птиц, рыб, животных.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9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8.travelask.ru/system/images/files/000/299/702/wysiwyg/7758-1394496243-25.jpg?1496838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8"/>
            <a:ext cx="9144000" cy="6309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Постоянными обитателями пресных водоёмов являются рыбы, например карась, щука, сом, карп. </a:t>
            </a:r>
          </a:p>
        </p:txBody>
      </p:sp>
    </p:spTree>
    <p:extLst>
      <p:ext uri="{BB962C8B-B14F-4D97-AF65-F5344CB8AC3E}">
        <p14:creationId xmlns:p14="http://schemas.microsoft.com/office/powerpoint/2010/main" val="234362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3719"/>
            <a:ext cx="8249051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1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18/10/04/s_5bb5ea7c2cb8b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6" y="0"/>
            <a:ext cx="74400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91128" y="436510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ракообразных животных ,обитающих в наших пресных водах, самое крупное – речной рак. Его длина достигает 20 см. Рак очень чувствителен к чистоте воды и количеству растворённого в ней кислорода. Он устраивает себе на дне под камнем или корягой норку и весь день проводит в ней. К вечеру он выползает из своего убежища на поиски пищи. Питается рак мелкими малоподвижными животными, водорослями, падалью рыб, улиток и червей. </a:t>
            </a:r>
          </a:p>
        </p:txBody>
      </p:sp>
    </p:spTree>
    <p:extLst>
      <p:ext uri="{BB962C8B-B14F-4D97-AF65-F5344CB8AC3E}">
        <p14:creationId xmlns:p14="http://schemas.microsoft.com/office/powerpoint/2010/main" val="31572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9205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прудах, озёрах и реках можно увидеть различных лягушек, жаб. Весной лягушки и жабы устраивают концерты у воды и откладывают в воду икру.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73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344</Words>
  <Application>Microsoft Office PowerPoint</Application>
  <PresentationFormat>Экран (4:3)</PresentationFormat>
  <Paragraphs>45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Userr</dc:creator>
  <cp:lastModifiedBy>Наташа</cp:lastModifiedBy>
  <cp:revision>52</cp:revision>
  <dcterms:created xsi:type="dcterms:W3CDTF">2017-05-11T03:29:42Z</dcterms:created>
  <dcterms:modified xsi:type="dcterms:W3CDTF">2020-05-12T13:53:22Z</dcterms:modified>
</cp:coreProperties>
</file>